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sldIdLst>
    <p:sldId id="256" r:id="rId2"/>
    <p:sldId id="275" r:id="rId3"/>
    <p:sldId id="337" r:id="rId4"/>
    <p:sldId id="340" r:id="rId5"/>
    <p:sldId id="338" r:id="rId6"/>
    <p:sldId id="33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E6B2AC"/>
    <a:srgbClr val="F0BABA"/>
    <a:srgbClr val="FFDD4B"/>
    <a:srgbClr val="FFEB97"/>
    <a:srgbClr val="F3FFEF"/>
    <a:srgbClr val="E2FFD9"/>
    <a:srgbClr val="D0FFC1"/>
    <a:srgbClr val="BFFFAB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3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25.12.2018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12/25/2018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29854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Думы Тайшетского района от 20.12.2018 г. № 181 «О внесении изменений в решение Думы Тайшетского района от 26.12.2017 г. № 108 «О бюджете муниципального образования Тайшетский район на 2018 год и на плановый период 2019 и 2020 годов»</a:t>
            </a:r>
            <a:r>
              <a:rPr lang="ru-RU" sz="2400" dirty="0" smtClean="0"/>
              <a:t>         </a:t>
            </a:r>
            <a:r>
              <a:rPr lang="ru-RU" sz="1000" dirty="0" smtClean="0"/>
              <a:t>(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редакции решения Думы Тайшетского района от 05.03.2018 г. № 118, от 24.04.2018 г. № 135, от 29.05.2018 г. № 140, от 25.09.2018г. № 157,  от 30.10.2018г. № 162, от 29.11.2018г. № 173)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57700" y="152400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2018 и на плановый период   2019 и 2020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17917" y="1293961"/>
          <a:ext cx="7962180" cy="543690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53087"/>
                <a:gridCol w="1112807"/>
                <a:gridCol w="1121434"/>
                <a:gridCol w="1026544"/>
                <a:gridCol w="655607"/>
                <a:gridCol w="1026544"/>
                <a:gridCol w="966157"/>
              </a:tblGrid>
              <a:tr h="5336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 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изменениями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Темп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8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1 978 760,2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1 951 689,0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-27 071,2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-1,4%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1 768 196,0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1 905 490,2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4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НЕЦЕЛЕВЫЕ, из них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803 455,6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803 738,5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282,9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0,04%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576 481,2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598 252,2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14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523 467,0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523 749,9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282,9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0,05%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531 207,6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554 001,6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2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1 193 757,8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1 166 556,8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-27 201,0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-2,3%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191 414,7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1 307 238,0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49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-18 453,2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-18 606,3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-153,1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-0,8%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8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2 015 834,6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1 985 283,6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-30 551,0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-0,3%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1 802 724,3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1 935 960,2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60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целевых)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822 076,8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818 726,8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-3 350,0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-0,4%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597 166,1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599 498,6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8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1 193 757,8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1 166 556,8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- 27 201,0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-2,3%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1 191 414,7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1 307 238,0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8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14 143,5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29 223,6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8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37 074,4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33 594,6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-3 479,8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-9,4%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34 528,3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30 470,0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123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7,1%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6,4%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-0,7п.п.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6,5%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5,5%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562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28 473,6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24 341,9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4 131,7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14,5%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63 752,0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94 772,0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1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долга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5,4%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4,6%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-0,8п.п.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12,0%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17,1%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26544"/>
            <a:ext cx="1447800" cy="258792"/>
          </a:xfrm>
          <a:prstGeom prst="rect">
            <a:avLst/>
          </a:prstGeom>
        </p:spPr>
        <p:txBody>
          <a:bodyPr vert="horz" lIns="0" tIns="0" rIns="0" bIns="0" anchor="ctr" anchorCtr="1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2018 и на плановый период   2019 и 2020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3"/>
            <a:ext cx="6564703" cy="2976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Уменьшение объемов безвозмездных поступлений из областного бюджета на 2018 год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дополнительными поступлениями  доходов в бюджет муниципального образования "Тайшетский район 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2018 год и на плановый период 2019 и 2020 годов;</a:t>
            </a:r>
          </a:p>
          <a:p>
            <a:pPr algn="just"/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2018 год</a:t>
            </a:r>
            <a:r>
              <a:rPr lang="x-none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566" y="543464"/>
            <a:ext cx="7598434" cy="465827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2018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17914" y="1231569"/>
          <a:ext cx="8022568" cy="555424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89256"/>
                <a:gridCol w="1276709"/>
                <a:gridCol w="1216325"/>
                <a:gridCol w="940278"/>
              </a:tblGrid>
              <a:tr h="41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 с изменениями</a:t>
                      </a:r>
                      <a:endParaRPr lang="ru-RU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"Молодым семьям – доступное жильё" на 2014-2019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5 522,5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5 522,5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"Охрана окружающей среды и обеспечение экологической безопасности в Тайшетском районе" на 2018 – 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198,0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198,0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"Развитие сельского хозяйства и регулирование рынков сельскохозяйственной продукции, сырья и продовольствия на 2014-2017 годы и на период до 2020 года"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"Модернизация объектов коммунальной инфраструктуры муниципального образования "Тайшетский район" на 2018-2020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13 720,0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13 720,0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"Управление муниципальными финансами в муниципальном образовании "Тайшетский район" на 2014-2019 годы"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155 464,6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160 010,3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4 545,7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9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"Стимулирование экономической активности" на 2014-2018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8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"Развитие муниципальной системы образования" на 2015-2020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1 469 432,7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1 434 356,4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-35 076,3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"Развитие культуры" на 2015-2020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165 801,8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165 635,7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-166,1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2017-2020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80 878,4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80 922,6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7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"Муниципальное управление" на 2015-2020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69 104,8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69 216,9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2016-2020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27 384,3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27 405,1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9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"Безопасность дорожного движения" на 2017-2020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199,1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199,1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"Профилактика правонарушений, обеспечение общественной безопасности и правопорядка на территории муниципального образования "Тайшетский район" на 2018-2020 годы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1 987 812,8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1 957 293,2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-30 519,6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Непрограммные направления деятельности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28 021,8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27 990,4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-31,4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2 015 834,6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985 283,6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30 551,0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905774"/>
            <a:ext cx="1447800" cy="276045"/>
          </a:xfrm>
          <a:prstGeom prst="rect">
            <a:avLst/>
          </a:prstGeom>
        </p:spPr>
        <p:txBody>
          <a:bodyPr vert="horz" lIns="0" tIns="0" rIns="0" bIns="0" anchor="ctr" anchorCtr="1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39948"/>
            <a:ext cx="7772400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2018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21435" y="1423359"/>
          <a:ext cx="7910422" cy="143159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6429"/>
                <a:gridCol w="5063706"/>
                <a:gridCol w="853374"/>
                <a:gridCol w="783916"/>
                <a:gridCol w="872997"/>
              </a:tblGrid>
              <a:tr h="6570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0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образовательной организации «СОШ на 520 учащихся» г. Бирюсинск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-27 201,0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444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-27 201,0</a:t>
                      </a:r>
                      <a:endParaRPr lang="ru-RU" sz="11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78303"/>
            <a:ext cx="1447800" cy="301924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расходной части бюджета на 2018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и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73192" y="1337095"/>
          <a:ext cx="7737896" cy="469605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83080"/>
                <a:gridCol w="6311882"/>
                <a:gridCol w="942934"/>
              </a:tblGrid>
              <a:tr h="4778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4778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форме дотаций на поддержку мер по обеспечению сбалансированности бюджетов поселений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+6 015,4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1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учреждений дошкольного образования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- 2 518,7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2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учреждений общего образования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+672,6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2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учреждений дополнительного образования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+1 111,1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полномочий по  ведению бухгалтерского учета и организационно-методическому сопровождению деятельности образовательных учреждений Тайшетского района и о</a:t>
                      </a: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беспечение деятельности МКУ Централизованная бухгалтерия Управления культуры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-436,5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8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 укрепление материально – технической базы образовательных учреждений Тайшетского района (капитальный ремонт СОШ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14, СОШ №5,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Шиткинской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школы (-) 5 993,9; </a:t>
                      </a: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проектно-сметной документации по объектам капитального</a:t>
                      </a:r>
                      <a:r>
                        <a:rPr kumimoji="0" lang="ru-RU" sz="1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ремонта детского сада и  двух школ (30,0), с</a:t>
                      </a: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троительство школы</a:t>
                      </a:r>
                      <a:r>
                        <a:rPr kumimoji="0" lang="ru-RU" sz="1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Бирюсинск (-)  1 092,7; строительство детского сада г. Тайшет (350,0)</a:t>
                      </a:r>
                      <a:endParaRPr lang="ru-RU" sz="11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-6 706,6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9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кадастровых работ по формированию земельных участков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-204,2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79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имущества казны, инвентаризация объектов недвижимости муниципальной собственности, а</a:t>
                      </a: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ннулирование разрешений, выдача предписаний и демонтаж рекламных конструкций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-247,6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79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расходы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-1 035,5</a:t>
                      </a:r>
                      <a:endParaRPr lang="ru-RU" sz="11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797">
                <a:tc>
                  <a:txBody>
                    <a:bodyPr/>
                    <a:lstStyle/>
                    <a:p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1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-3 350,0</a:t>
                      </a:r>
                      <a:endParaRPr lang="ru-RU" sz="11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16185</TotalTime>
  <Words>1059</Words>
  <Application>Microsoft Office PowerPoint</Application>
  <PresentationFormat>Экран (4:3)</PresentationFormat>
  <Paragraphs>235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</vt:lpstr>
      <vt:lpstr>Изменение основных параметров бюджета муниципального образования «Тайшетский район» на 2018 и на плановый период   2019 и 2020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2018 и на плановый период   2019 и 2020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2018 год</vt:lpstr>
      <vt:lpstr>Уточнение расходов на 2018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2018 год                                 (за счет собственных доходов и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1788</cp:revision>
  <dcterms:modified xsi:type="dcterms:W3CDTF">2018-12-25T07:52:58Z</dcterms:modified>
</cp:coreProperties>
</file>